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38912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Рік вступу: [202X]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та інтереси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🎮 [Хоббі 1]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геймінг, стратегічні ігри, кіберспорт]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371600"/>
            <a:ext cx="3657600" cy="137160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⚽ [Хоббі 2]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спорт, футбол, фітнес]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[Хоббі 3]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читання, навчання нового, технічна література]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017520"/>
            <a:ext cx="3657600" cy="137160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🎵 [Хоббі 4]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музика, подорожі, фотографія]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914400" y="475488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допомагають мені розвиватися всебічно та знаходити баланс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Навички програмування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Мови програмування: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64592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просунутий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Python - середній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базовий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C++ - базовий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[Інші мови, якими володієш]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320040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Frameworks та інструменти: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365760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[Інші frameworks, якими користуєшся]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502920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Досвід програмування: [X] роки(ів)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проекти та досягнення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28016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4630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[Назва проекту 1]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8288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37744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5603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[Назва проекту 2]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92608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56616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Досягнення: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402336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1 - наприклад: участь у хакатоні, перемога в змаганні]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2 - наприклад: сертифікат, курс]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3 - наприклад: внесок в open-source проект]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4]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Технології та інструменти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Vue / Angular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Python / Django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Інструменти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Контакти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[твій.email@example.com]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github.com/[твій-username]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linkedin.com/in/[твій-профіль]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Телефон: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[+XX XXX XXX XXX]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57200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Дякую за увагу!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1828800" y="5120640"/>
            <a:ext cx="5486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Відкритий до співпраці та нових можливостей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2025-11-04T16:37:44Z</dcterms:created>
  <dcterms:modified xsi:type="dcterms:W3CDTF">2025-11-04T16:37:44Z</dcterms:modified>
</cp:coreProperties>
</file>